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62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6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8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9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9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1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13" r:id="rId6"/>
    <p:sldLayoutId id="2147483808" r:id="rId7"/>
    <p:sldLayoutId id="2147483809" r:id="rId8"/>
    <p:sldLayoutId id="2147483810" r:id="rId9"/>
    <p:sldLayoutId id="2147483812" r:id="rId10"/>
    <p:sldLayoutId id="21474838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rtuaalassistendid.ee/contact-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5DF40726-9B19-4165-9C26-757D16E19E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915D6-AD58-A3D4-08F6-398B1DB9D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7" y="680619"/>
            <a:ext cx="4571999" cy="65044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VEEBISEMINAR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087A5-C143-F5F5-640F-F3DF1880A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8" y="5265126"/>
            <a:ext cx="4571999" cy="40671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Gerly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Siimenson &amp; Margarita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Lilientha</a:t>
            </a:r>
            <a:r>
              <a:rPr lang="et-E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089CB41-F399-4AEB-980C-5BFB1049CB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BFC967B-3DD6-463D-9DB9-6E4419AE0D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96768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3E915D6-AD58-A3D4-08F6-398B1DB9D72C}"/>
              </a:ext>
            </a:extLst>
          </p:cNvPr>
          <p:cNvSpPr txBox="1">
            <a:spLocks/>
          </p:cNvSpPr>
          <p:nvPr/>
        </p:nvSpPr>
        <p:spPr>
          <a:xfrm>
            <a:off x="838198" y="2680182"/>
            <a:ext cx="4571999" cy="14870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vaja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selleks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ettevõte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saaks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kasvada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F0087A5-C143-F5F5-640F-F3DF1880A4F2}"/>
              </a:ext>
            </a:extLst>
          </p:cNvPr>
          <p:cNvSpPr txBox="1">
            <a:spLocks/>
          </p:cNvSpPr>
          <p:nvPr/>
        </p:nvSpPr>
        <p:spPr>
          <a:xfrm>
            <a:off x="838199" y="5672047"/>
            <a:ext cx="4571999" cy="36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798" y="1042750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3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9BC85E-7F13-857D-131E-D1F68E7C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7724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Äri kasvatamise võimalused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F4AFD-38B1-DDDB-A3C3-ACECF058B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Välisturule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Skaleeri</a:t>
            </a:r>
          </a:p>
          <a:p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Teenuste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tootevaliku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laindamine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koostööd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7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911B-ED83-B7DF-D45B-4DF3F153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698" y="392868"/>
            <a:ext cx="10063998" cy="1179576"/>
          </a:xfrm>
        </p:spPr>
        <p:txBody>
          <a:bodyPr/>
          <a:lstStyle/>
          <a:p>
            <a:pPr algn="ctr"/>
            <a:r>
              <a:rPr lang="en-EE" dirty="0">
                <a:solidFill>
                  <a:srgbClr val="050A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Broneeri strateegiakõne</a:t>
            </a:r>
            <a:endParaRPr lang="en-EE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686C-18BA-06D8-9B26-3CDB1F9A6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697" y="5576763"/>
            <a:ext cx="5213720" cy="4425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://virtuaalassistendid.ee/contact-us/</a:t>
            </a:r>
            <a:endParaRPr lang="en-EE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831" y="3021744"/>
            <a:ext cx="2719453" cy="271945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04686C-18BA-06D8-9B26-3CDB1F9A6725}"/>
              </a:ext>
            </a:extLst>
          </p:cNvPr>
          <p:cNvSpPr txBox="1">
            <a:spLocks/>
          </p:cNvSpPr>
          <p:nvPr/>
        </p:nvSpPr>
        <p:spPr>
          <a:xfrm>
            <a:off x="2280061" y="2571999"/>
            <a:ext cx="3092992" cy="464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Broneeri strateegiakõne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20" y="2610810"/>
            <a:ext cx="2501929" cy="25019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572" y="4951051"/>
            <a:ext cx="1906949" cy="190694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004686C-18BA-06D8-9B26-3CDB1F9A6725}"/>
              </a:ext>
            </a:extLst>
          </p:cNvPr>
          <p:cNvSpPr txBox="1">
            <a:spLocks/>
          </p:cNvSpPr>
          <p:nvPr/>
        </p:nvSpPr>
        <p:spPr>
          <a:xfrm>
            <a:off x="7680551" y="5112739"/>
            <a:ext cx="3092992" cy="464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Gerly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Siimenson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93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B7690-5448-4791-D3D0-6B41D297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2581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Pane </a:t>
            </a:r>
            <a:r>
              <a:rPr lang="en-GB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paika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en-GB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MIKS</a:t>
            </a:r>
            <a:endParaRPr lang="en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549F-7C5F-3E0A-C40A-5F20C3B1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10937"/>
            <a:ext cx="10168128" cy="2756848"/>
          </a:xfrm>
        </p:spPr>
        <p:txBody>
          <a:bodyPr/>
          <a:lstStyle/>
          <a:p>
            <a:endParaRPr 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 </a:t>
            </a:r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Sinu põhjus tegelemaks ettevõtlusega, mida see Sulle annab?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kasvada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MIKS ei ole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paigas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puudub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püüelda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8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B7690-5448-4791-D3D0-6B41D297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2581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et-E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t-EE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Määratle oma sihtgrupp</a:t>
            </a:r>
            <a:endParaRPr lang="en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549F-7C5F-3E0A-C40A-5F20C3B1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10937"/>
            <a:ext cx="10168128" cy="2756848"/>
          </a:xfrm>
        </p:spPr>
        <p:txBody>
          <a:bodyPr/>
          <a:lstStyle/>
          <a:p>
            <a:endParaRPr lang="et-EE" dirty="0" smtClean="0"/>
          </a:p>
          <a:p>
            <a:r>
              <a:rPr lang="en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 </a:t>
            </a:r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 on selge, kellele on Sinu toode või teenus mõeldud? 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Koosta ideaalse kliendi profiil, persoona.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Kõik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kliendid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müüd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kõigile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kellelegi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4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33AA4A-C120-974F-1DFE-01BF0ED5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1662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3. Uuri, mida Su sihtgrpp vajab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21210-268C-AC6F-223D-6B8BF8EC4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518968"/>
            <a:ext cx="10168128" cy="369417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ootus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Turu-uuring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Intervjuud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Kõned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Analüüs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3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60A827-EA19-7A14-6255-1ECB8997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7724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4. Eesmärgistamine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319C-A53F-4786-50F1-88F894B6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Määra oma kaugemad eesmärgid ja sihid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 paika vaheetapid eesmärkide saavutamiseks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1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A711AA-4BAD-3B83-E407-7109A750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7724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5. Unista suurelt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E64BB-8486-304A-3A83-D4273F2B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Ära mõtle piiratult. Mõtle nii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kui kõik oleks võimalik, mida siis sooviksid saavutada.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Leia lahendusi ja võimalusi, mitte vabandusi ja probleeme.</a:t>
            </a:r>
          </a:p>
          <a:p>
            <a:pPr marL="0" indent="0">
              <a:buNone/>
            </a:pPr>
            <a:endParaRPr lang="en-EE" dirty="0"/>
          </a:p>
          <a:p>
            <a:endParaRPr lang="en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9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9CC3A9-4CA3-4542-C60B-2DA5D97E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7724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6. Eneseväärtustamine, enesekindlus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58B3-5905-4503-159E-ED544E51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E" dirty="0"/>
          </a:p>
          <a:p>
            <a:r>
              <a:rPr lang="en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rfektsionismi </a:t>
            </a:r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lõks</a:t>
            </a:r>
          </a:p>
          <a:p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Nõudlik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enda ja teiste suhtes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olla Sina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usaldama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Väärtusta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ei pea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jagama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8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F911B-ED83-B7DF-D45B-4DF3F153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377248"/>
            <a:ext cx="10168128" cy="1179576"/>
          </a:xfrm>
        </p:spPr>
        <p:txBody>
          <a:bodyPr/>
          <a:lstStyle/>
          <a:p>
            <a:pPr algn="ctr"/>
            <a:r>
              <a:rPr lang="en-EE" dirty="0">
                <a:latin typeface="Arial" panose="020B0604020202020204" pitchFamily="34" charset="0"/>
                <a:cs typeface="Arial" panose="020B0604020202020204" pitchFamily="34" charset="0"/>
              </a:rPr>
              <a:t>7. Juhi roll ettevõttes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686C-18BA-06D8-9B26-3CDB1F9A6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Raha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peab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liiklema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ära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hoia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seda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kinni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kulutused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ok. </a:t>
            </a: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Delegeerimine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tööl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kodus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värba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endast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targemaid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inimesi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Meeskond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Võta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vastu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otsuseid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otsustamatus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pidurdab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kasvu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Julge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võtta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riske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4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F911B-ED83-B7DF-D45B-4DF3F153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12162"/>
            <a:ext cx="10168128" cy="1179576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Süsteemid</a:t>
            </a:r>
            <a:endParaRPr lang="en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686C-18BA-06D8-9B26-3CDB1F9A6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00603"/>
            <a:ext cx="10168128" cy="4250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paika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kindlad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äriprotsessid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täiusta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neid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jooksul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nfosüsteemid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koostöökeskonnad</a:t>
            </a:r>
            <a:r>
              <a:rPr lang="en-GB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..)</a:t>
            </a: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Finantssüsteemid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Turunduse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Personalihalduse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Müügisüsteemid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Klienditeeninduse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süsteemid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001" y="5500001"/>
            <a:ext cx="1906949" cy="190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9738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278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Neue Haas Grotesk Text Pro</vt:lpstr>
      <vt:lpstr>Times New Roman</vt:lpstr>
      <vt:lpstr>AccentBoxVTI</vt:lpstr>
      <vt:lpstr>   VEEBISEMINAR</vt:lpstr>
      <vt:lpstr>1. Pane paika oma MIKS</vt:lpstr>
      <vt:lpstr>2. Määratle oma sihtgrupp</vt:lpstr>
      <vt:lpstr>3. Uuri, mida Su sihtgrpp vajab</vt:lpstr>
      <vt:lpstr>4. Eesmärgistamine</vt:lpstr>
      <vt:lpstr>5. Unista suurelt</vt:lpstr>
      <vt:lpstr>6. Eneseväärtustamine, enesekindlus</vt:lpstr>
      <vt:lpstr>7. Juhi roll ettevõttes</vt:lpstr>
      <vt:lpstr>8. Süsteemid</vt:lpstr>
      <vt:lpstr>Äri kasvatamise võimalused</vt:lpstr>
      <vt:lpstr>Broneeri strateegiakõne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VEEBISEMINAR   Mida on vaja selleks, et ettevõte saaks kasvada?</dc:title>
  <dc:creator>Gerly Siimenson</dc:creator>
  <cp:lastModifiedBy>Merly Rosenberg</cp:lastModifiedBy>
  <cp:revision>13</cp:revision>
  <cp:lastPrinted>2024-04-08T08:30:17Z</cp:lastPrinted>
  <dcterms:created xsi:type="dcterms:W3CDTF">2024-04-08T03:38:54Z</dcterms:created>
  <dcterms:modified xsi:type="dcterms:W3CDTF">2024-04-09T09:59:10Z</dcterms:modified>
</cp:coreProperties>
</file>